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5202" autoAdjust="0"/>
  </p:normalViewPr>
  <p:slideViewPr>
    <p:cSldViewPr snapToGrid="0">
      <p:cViewPr varScale="1">
        <p:scale>
          <a:sx n="86" d="100"/>
          <a:sy n="86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1-12-28T14:12:15.602" v="2553" actId="14100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addSp delSp modSp mod">
        <pc:chgData name="서 지우" userId="daa7c62c3d606c63" providerId="LiveId" clId="{DE5FF3C7-A3A9-4C92-9667-EC5C84B682E3}" dt="2021-12-23T14:12:07.782" v="2122" actId="20577"/>
        <pc:sldMkLst>
          <pc:docMk/>
          <pc:sldMk cId="1924501559" sldId="259"/>
        </pc:sldMkLst>
        <pc:spChg chg="add del">
          <ac:chgData name="서 지우" userId="daa7c62c3d606c63" providerId="LiveId" clId="{DE5FF3C7-A3A9-4C92-9667-EC5C84B682E3}" dt="2021-12-23T14:12:03.991" v="2120" actId="478"/>
          <ac:spMkLst>
            <pc:docMk/>
            <pc:sldMk cId="1924501559" sldId="259"/>
            <ac:spMk id="3" creationId="{ACCC2F93-792A-4DB5-8E4E-453D148DF2BC}"/>
          </ac:spMkLst>
        </pc:spChg>
        <pc:graphicFrameChg chg="mod modGraphic">
          <ac:chgData name="서 지우" userId="daa7c62c3d606c63" providerId="LiveId" clId="{DE5FF3C7-A3A9-4C92-9667-EC5C84B682E3}" dt="2021-12-23T14:12:07.782" v="2122" actId="20577"/>
          <ac:graphicFrameMkLst>
            <pc:docMk/>
            <pc:sldMk cId="1924501559" sldId="259"/>
            <ac:graphicFrameMk id="14" creationId="{74F56A9F-AB55-440D-BD41-774DD9B81006}"/>
          </ac:graphicFrameMkLst>
        </pc:graphicFrame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7T16:20:37.945" v="2276" actId="21"/>
        <pc:sldMkLst>
          <pc:docMk/>
          <pc:sldMk cId="1624892958" sldId="282"/>
        </pc:sldMkLst>
        <pc:graphicFrameChg chg="mod modGraphic">
          <ac:chgData name="서 지우" userId="daa7c62c3d606c63" providerId="LiveId" clId="{DE5FF3C7-A3A9-4C92-9667-EC5C84B682E3}" dt="2021-12-27T16:20:37.945" v="2276" actId="21"/>
          <ac:graphicFrameMkLst>
            <pc:docMk/>
            <pc:sldMk cId="1624892958" sldId="282"/>
            <ac:graphicFrameMk id="9" creationId="{ED24347C-7FB1-4D4E-A6D5-14FEE8FD9915}"/>
          </ac:graphicFrameMkLst>
        </pc:graphicFrameChg>
      </pc:sldChg>
      <pc:sldChg chg="modSp mod">
        <pc:chgData name="서 지우" userId="daa7c62c3d606c63" providerId="LiveId" clId="{DE5FF3C7-A3A9-4C92-9667-EC5C84B682E3}" dt="2021-12-28T14:12:15.602" v="2553" actId="14100"/>
        <pc:sldMkLst>
          <pc:docMk/>
          <pc:sldMk cId="1351657382" sldId="283"/>
        </pc:sldMkLst>
        <pc:graphicFrameChg chg="mod modGraphic">
          <ac:chgData name="서 지우" userId="daa7c62c3d606c63" providerId="LiveId" clId="{DE5FF3C7-A3A9-4C92-9667-EC5C84B682E3}" dt="2021-12-28T14:12:15.602" v="2553" actId="14100"/>
          <ac:graphicFrameMkLst>
            <pc:docMk/>
            <pc:sldMk cId="1351657382" sldId="283"/>
            <ac:graphicFrameMk id="9" creationId="{ED24347C-7FB1-4D4E-A6D5-14FEE8FD9915}"/>
          </ac:graphicFrameMkLst>
        </pc:graphicFrameChg>
      </pc:sldChg>
      <pc:sldChg chg="modSp mod">
        <pc:chgData name="서 지우" userId="daa7c62c3d606c63" providerId="LiveId" clId="{DE5FF3C7-A3A9-4C92-9667-EC5C84B682E3}" dt="2021-12-27T15:19:08.995" v="2125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7T15:19:08.995" v="2125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1-12-27T14:30:03.064" v="2124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1-12-27T14:30:03.064" v="2124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1-12-21T14:32:32.982" v="2117" actId="207"/>
        <pc:sldMkLst>
          <pc:docMk/>
          <pc:sldMk cId="2966296927" sldId="311"/>
        </pc:sldMkLst>
        <pc:graphicFrameChg chg="modGraphic">
          <ac:chgData name="서 지우" userId="daa7c62c3d606c63" providerId="LiveId" clId="{DE5FF3C7-A3A9-4C92-9667-EC5C84B682E3}" dt="2021-12-21T14:32:32.982" v="2117" actId="207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어호임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987580"/>
              </p:ext>
            </p:extLst>
          </p:nvPr>
        </p:nvGraphicFramePr>
        <p:xfrm>
          <a:off x="8337550" y="518160"/>
          <a:ext cx="3854450" cy="6335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아무것도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적지않고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이메일을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129366"/>
              </p:ext>
            </p:extLst>
          </p:nvPr>
        </p:nvGraphicFramePr>
        <p:xfrm>
          <a:off x="8337550" y="518160"/>
          <a:ext cx="3854450" cy="6348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0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2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2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5961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입력하지 않고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입력하지 않고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이메일을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5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5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5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5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5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5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5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9295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#FABAB3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53292"/>
              </p:ext>
            </p:extLst>
          </p:nvPr>
        </p:nvGraphicFramePr>
        <p:xfrm>
          <a:off x="344492" y="574040"/>
          <a:ext cx="11503017" cy="592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2678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7573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9574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3905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88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76593"/>
              </p:ext>
            </p:extLst>
          </p:nvPr>
        </p:nvGraphicFramePr>
        <p:xfrm>
          <a:off x="344492" y="574040"/>
          <a:ext cx="11503017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6282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0631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22844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7288</Words>
  <Application>Microsoft Office PowerPoint</Application>
  <PresentationFormat>와이드스크린</PresentationFormat>
  <Paragraphs>1790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서 지우</cp:lastModifiedBy>
  <cp:revision>54</cp:revision>
  <dcterms:created xsi:type="dcterms:W3CDTF">2021-12-18T04:23:05Z</dcterms:created>
  <dcterms:modified xsi:type="dcterms:W3CDTF">2021-12-28T14:12:16Z</dcterms:modified>
</cp:coreProperties>
</file>